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00" r:id="rId2"/>
    <p:sldId id="465" r:id="rId3"/>
    <p:sldId id="372" r:id="rId4"/>
    <p:sldId id="439" r:id="rId5"/>
    <p:sldId id="443" r:id="rId6"/>
    <p:sldId id="444" r:id="rId7"/>
    <p:sldId id="364" r:id="rId8"/>
    <p:sldId id="441" r:id="rId9"/>
    <p:sldId id="440" r:id="rId10"/>
    <p:sldId id="445" r:id="rId11"/>
    <p:sldId id="446" r:id="rId12"/>
    <p:sldId id="447" r:id="rId13"/>
    <p:sldId id="448" r:id="rId14"/>
    <p:sldId id="449" r:id="rId15"/>
    <p:sldId id="451" r:id="rId16"/>
    <p:sldId id="474" r:id="rId17"/>
    <p:sldId id="475" r:id="rId18"/>
    <p:sldId id="480" r:id="rId19"/>
    <p:sldId id="482" r:id="rId20"/>
    <p:sldId id="454" r:id="rId21"/>
    <p:sldId id="455" r:id="rId22"/>
    <p:sldId id="483" r:id="rId23"/>
    <p:sldId id="491" r:id="rId24"/>
    <p:sldId id="456" r:id="rId25"/>
    <p:sldId id="462" r:id="rId26"/>
    <p:sldId id="458" r:id="rId27"/>
    <p:sldId id="460" r:id="rId28"/>
    <p:sldId id="490" r:id="rId29"/>
    <p:sldId id="461" r:id="rId30"/>
    <p:sldId id="470" r:id="rId31"/>
    <p:sldId id="471" r:id="rId32"/>
    <p:sldId id="473" r:id="rId33"/>
    <p:sldId id="476" r:id="rId34"/>
    <p:sldId id="477" r:id="rId35"/>
    <p:sldId id="478" r:id="rId36"/>
    <p:sldId id="479" r:id="rId37"/>
    <p:sldId id="485" r:id="rId38"/>
    <p:sldId id="488" r:id="rId39"/>
    <p:sldId id="484" r:id="rId40"/>
    <p:sldId id="489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91"/>
            <p14:sldId id="456"/>
            <p14:sldId id="462"/>
            <p14:sldId id="458"/>
            <p14:sldId id="460"/>
            <p14:sldId id="490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4. 마무리" id="{D5A2C30A-C6EC-4147-9FFC-5A02DC25EE71}">
          <p14:sldIdLst>
            <p14:sldId id="4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>
        <p:scale>
          <a:sx n="100" d="100"/>
          <a:sy n="100" d="100"/>
        </p:scale>
        <p:origin x="252" y="1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DEB88-B9EE-047F-F41D-2B1667704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267BBE-3776-35B3-2815-FC1BB9F56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56124E-2B35-1841-D59D-F993F0D7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2CBDA-6ABA-758C-DA58-AFB777DF6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5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6EC70-0CC0-DFC9-C86F-98404C9D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479931-6E12-303D-8C89-14F53286E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D97377-A471-D06F-D4B3-E2958A5D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0A956F-93A0-4FCF-BE51-1FF3A838B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2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3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3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.png"/><Relationship Id="rId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.png"/><Relationship Id="rId4" Type="http://schemas.openxmlformats.org/officeDocument/2006/relationships/image" Target="../media/image5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5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5" name="Picture 2" descr="로스트아크 - 나무위키">
            <a:extLst>
              <a:ext uri="{FF2B5EF4-FFF2-40B4-BE49-F238E27FC236}">
                <a16:creationId xmlns:a16="http://schemas.microsoft.com/office/drawing/2014/main" id="{89D23442-10A5-115A-0526-5B2D83A3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EDBB0-1B87-384F-3A3D-EABE669BAE87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400C7-B2AB-CBA4-FDA5-13CA386A7B14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4F7BE-7112-A2BA-972D-3E5318271B2A}"/>
              </a:ext>
            </a:extLst>
          </p:cNvPr>
          <p:cNvSpPr txBox="1"/>
          <p:nvPr/>
        </p:nvSpPr>
        <p:spPr>
          <a:xfrm>
            <a:off x="548157" y="4070493"/>
            <a:ext cx="4070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 err="1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UI</a:t>
            </a:r>
            <a:r>
              <a:rPr lang="en-US" altLang="ko-KR" sz="1200" b="1" u="sng" dirty="0" err="1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&amp;</a:t>
            </a:r>
            <a:r>
              <a:rPr lang="en-US" altLang="ko-KR" sz="1600" b="1" u="sng" dirty="0" err="1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Visual</a:t>
            </a: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directing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11317"/>
              </p:ext>
            </p:extLst>
          </p:nvPr>
        </p:nvGraphicFramePr>
        <p:xfrm>
          <a:off x="6272809" y="1844709"/>
          <a:ext cx="575836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다시 누르면 선택이 취소됨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0F121E-AFF3-EE31-E4C2-234B048F3C3F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E78D33-F997-45E4-03CF-A17A6C756D2C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4E4CC49-BBBC-BA80-B1AE-CF7527EB7014}"/>
              </a:ext>
            </a:extLst>
          </p:cNvPr>
          <p:cNvSpPr/>
          <p:nvPr/>
        </p:nvSpPr>
        <p:spPr>
          <a:xfrm>
            <a:off x="241397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87008-5C01-F35F-98E7-3CD7259799F6}"/>
              </a:ext>
            </a:extLst>
          </p:cNvPr>
          <p:cNvSpPr txBox="1"/>
          <p:nvPr/>
        </p:nvSpPr>
        <p:spPr>
          <a:xfrm>
            <a:off x="2046479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37481-2521-0B17-023B-AAE30A30D963}"/>
              </a:ext>
            </a:extLst>
          </p:cNvPr>
          <p:cNvSpPr txBox="1"/>
          <p:nvPr/>
        </p:nvSpPr>
        <p:spPr>
          <a:xfrm>
            <a:off x="3840788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7D29D1-72B1-BB69-3DC0-41DBF2FC9605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66C8293-295B-3440-1D63-86D5D37533DB}"/>
              </a:ext>
            </a:extLst>
          </p:cNvPr>
          <p:cNvSpPr/>
          <p:nvPr/>
        </p:nvSpPr>
        <p:spPr>
          <a:xfrm>
            <a:off x="4209355" y="286518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031AB8-FC1C-F5B1-0EEC-5959CD397F20}"/>
              </a:ext>
            </a:extLst>
          </p:cNvPr>
          <p:cNvSpPr txBox="1"/>
          <p:nvPr/>
        </p:nvSpPr>
        <p:spPr>
          <a:xfrm>
            <a:off x="7856543" y="2385000"/>
            <a:ext cx="40119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기재된 내용의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F817B1CE-DE9E-DC50-247A-3F818B901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1" y="1943308"/>
            <a:ext cx="5881504" cy="330334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324899A-86D8-B7D4-9090-BF8DF966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1" y="1943308"/>
            <a:ext cx="5881504" cy="3303341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685518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7" y="4686712"/>
            <a:ext cx="1036266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FBAAA0B-9C1A-34CA-DC5C-00216C62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1" y="1943308"/>
            <a:ext cx="5881504" cy="330334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0710" y="4222772"/>
            <a:ext cx="2677674" cy="133255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2317926"/>
            <a:ext cx="469901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4089" y="1933046"/>
            <a:ext cx="5895975" cy="331389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6A1C236-9F93-04BF-D9BC-CBEB66A0D11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9277" b="65757"/>
          <a:stretch/>
        </p:blipFill>
        <p:spPr>
          <a:xfrm>
            <a:off x="3582744" y="2926194"/>
            <a:ext cx="1221846" cy="1135079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4089" y="1933046"/>
            <a:ext cx="5895975" cy="331389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57369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57369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C2ED-197A-C290-CEDA-91FA16FE1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1">
            <a:extLst>
              <a:ext uri="{FF2B5EF4-FFF2-40B4-BE49-F238E27FC236}">
                <a16:creationId xmlns:a16="http://schemas.microsoft.com/office/drawing/2014/main" id="{BB2CEA7B-02A3-D6BD-6033-340F41097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4089" y="1933046"/>
            <a:ext cx="5895975" cy="331389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233C52-3C82-7E2C-05EA-B2684C2E777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E9B2BC-E1A8-0FA7-0598-D100AFD970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DAF8EE-FD7C-6408-F796-78B11C1A22D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AF277E3-EBFC-8B50-8B4A-B69917F7B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C73E7F-52EB-AD8F-BD81-D8EC8807E3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4F8D-3590-9E40-5A6A-2F418875850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AF3F5B-E969-C021-9556-A43F9CF3125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64EC476-562D-342B-9CC2-F7042498A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006960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운명의 조율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개를 상시 표기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운명의 조율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아이콘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변환됨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잠금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잠금 되어 드래그가 불가능해짐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CBEDB0-3E70-DAA7-A122-E871127688E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9D09ADE-1E3B-F3E4-3219-1ABCB862954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872F67-3E3D-1BA6-CE70-87BADFD1D764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33E32F91-2CB2-26EF-DB7E-8F3B94A0FF1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3E1890-2705-1864-E1E6-6F9EE82D78A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FB62BB2-F52E-8B92-2510-D1F069C67AF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AD7401F-7C03-A712-280B-75C1872B0B9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D97AC2B-6A75-72C7-C54B-A725AEB4325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6373AD-2EAE-D3CD-0D41-CFD7116790A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C3088EA-9B41-7795-7D02-B7983ADF18C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A281163-0533-24AA-5784-3541A4F234C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0A9B6D0D-38F8-09D2-606C-5E7AB2D51A5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F2DD7E7-A28A-D589-E887-04124DEAB16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554A79F-2DD9-59FE-DA5F-378B5307FBF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A8A9CE-1A33-0664-AB5D-475BCB83E81D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FC372DE-7387-2C8D-E5F9-012ADEFCEF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6019AEC-1B06-1450-4790-75DB170F744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46E8A74-B9DC-4577-0FEB-F79D524856E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51597E-8A73-C7A1-2BF9-B2F1425E14BC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14133C-B004-33CF-54F5-5520E04D89A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C66718-8338-CFB6-EE7D-E81A8A7D317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9DE53A-FC44-34D3-B2C5-54E7C173D1A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FAA250-61AD-9B12-A2DC-6F2061FB0819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B413F3-8EF7-5739-C745-1432B42B710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0AC78-343E-98EC-E8CB-2095BE7776EA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841B71-E031-9C25-9696-5E9EC6123D37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609092-B98F-A2D4-026D-48FCAB7B576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FE6C60-D1EC-3691-179F-1EF9CE16F377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B8CF59-EC5C-2A3F-9FCC-411C666BD2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1" t="1770" b="60"/>
          <a:stretch/>
        </p:blipFill>
        <p:spPr>
          <a:xfrm>
            <a:off x="2262945" y="2212321"/>
            <a:ext cx="3495252" cy="163016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9E44A5E-1680-8B72-F51E-B8B177F84639}"/>
              </a:ext>
            </a:extLst>
          </p:cNvPr>
          <p:cNvSpPr/>
          <p:nvPr/>
        </p:nvSpPr>
        <p:spPr>
          <a:xfrm>
            <a:off x="1180904" y="2014671"/>
            <a:ext cx="865067" cy="3953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A642EE-0BF9-F366-36ED-6A45368C3356}"/>
              </a:ext>
            </a:extLst>
          </p:cNvPr>
          <p:cNvSpPr/>
          <p:nvPr/>
        </p:nvSpPr>
        <p:spPr>
          <a:xfrm>
            <a:off x="1074954" y="23136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B3887E-3237-CF40-50D8-61EF7C9FE915}"/>
              </a:ext>
            </a:extLst>
          </p:cNvPr>
          <p:cNvSpPr/>
          <p:nvPr/>
        </p:nvSpPr>
        <p:spPr>
          <a:xfrm>
            <a:off x="257369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DB61-BF00-B239-9482-BA1EF785CF81}"/>
              </a:ext>
            </a:extLst>
          </p:cNvPr>
          <p:cNvSpPr txBox="1"/>
          <p:nvPr/>
        </p:nvSpPr>
        <p:spPr>
          <a:xfrm>
            <a:off x="257369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75111A-A2D8-D884-A16B-FA3B6694F5C7}"/>
              </a:ext>
            </a:extLst>
          </p:cNvPr>
          <p:cNvSpPr/>
          <p:nvPr/>
        </p:nvSpPr>
        <p:spPr>
          <a:xfrm>
            <a:off x="2269665" y="2738438"/>
            <a:ext cx="3488532" cy="110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70F66E-6A57-2085-2007-18EC64ADC55B}"/>
              </a:ext>
            </a:extLst>
          </p:cNvPr>
          <p:cNvSpPr/>
          <p:nvPr/>
        </p:nvSpPr>
        <p:spPr>
          <a:xfrm>
            <a:off x="2156920" y="26805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BDF734-B3F9-EB70-BD47-21171C5393DC}"/>
              </a:ext>
            </a:extLst>
          </p:cNvPr>
          <p:cNvSpPr/>
          <p:nvPr/>
        </p:nvSpPr>
        <p:spPr>
          <a:xfrm>
            <a:off x="5075500" y="2208628"/>
            <a:ext cx="682697" cy="5086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C4F5B3-0D6F-F6D8-5AA1-AAC6F67CBD38}"/>
              </a:ext>
            </a:extLst>
          </p:cNvPr>
          <p:cNvSpPr/>
          <p:nvPr/>
        </p:nvSpPr>
        <p:spPr>
          <a:xfrm>
            <a:off x="4962755" y="21507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A460AA-20E6-CB50-A638-C2EFAF74D374}"/>
              </a:ext>
            </a:extLst>
          </p:cNvPr>
          <p:cNvSpPr/>
          <p:nvPr/>
        </p:nvSpPr>
        <p:spPr>
          <a:xfrm>
            <a:off x="2287590" y="2183540"/>
            <a:ext cx="485215" cy="5086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FD0F14-8629-00E6-5E88-E106F7A6A4A5}"/>
              </a:ext>
            </a:extLst>
          </p:cNvPr>
          <p:cNvSpPr/>
          <p:nvPr/>
        </p:nvSpPr>
        <p:spPr>
          <a:xfrm>
            <a:off x="2174845" y="21256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919BFCE2-8707-D244-8D9C-AAA69465C1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96" t="20046" r="79328" b="15494"/>
          <a:stretch/>
        </p:blipFill>
        <p:spPr>
          <a:xfrm>
            <a:off x="8824684" y="3690523"/>
            <a:ext cx="630097" cy="126920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25EF4A-2503-724E-5B5B-FFCAAED502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37" t="4432" r="10304" b="36295"/>
          <a:stretch/>
        </p:blipFill>
        <p:spPr>
          <a:xfrm>
            <a:off x="9914236" y="4146640"/>
            <a:ext cx="1702955" cy="81308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EEDB14E-FBE5-7720-4036-7A26C4D9E3E4}"/>
              </a:ext>
            </a:extLst>
          </p:cNvPr>
          <p:cNvSpPr/>
          <p:nvPr/>
        </p:nvSpPr>
        <p:spPr>
          <a:xfrm>
            <a:off x="8824685" y="4960477"/>
            <a:ext cx="92415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세로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C05AD78-D32F-21C9-C63E-F85301C3036D}"/>
              </a:ext>
            </a:extLst>
          </p:cNvPr>
          <p:cNvSpPr/>
          <p:nvPr/>
        </p:nvSpPr>
        <p:spPr>
          <a:xfrm>
            <a:off x="9914235" y="4961952"/>
            <a:ext cx="1258589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가로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기본값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186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86AC127B-502E-7C94-4A36-BF2F0906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9" y="1941913"/>
            <a:ext cx="7315163" cy="35370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0293186B-AC0E-2CC3-366B-A544BDFE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9" y="1941913"/>
            <a:ext cx="7315163" cy="35370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752474" y="3013564"/>
            <a:ext cx="561975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36251" y="29157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08677" y="291622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764CAC27-7183-9C8B-B71A-9B6AD909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6" y="1937436"/>
            <a:ext cx="7317558" cy="35483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FB1035F4-668F-FA42-176A-3562FE9A5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9492" y="1956245"/>
            <a:ext cx="5205822" cy="43787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058759"/>
              </p:ext>
            </p:extLst>
          </p:nvPr>
        </p:nvGraphicFramePr>
        <p:xfrm>
          <a:off x="5616028" y="1934284"/>
          <a:ext cx="6226256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천칭 이름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6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027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선택중인 효과가 확정됨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1576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197439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802B77-11A5-26E3-587C-AD888AFEF166}"/>
              </a:ext>
            </a:extLst>
          </p:cNvPr>
          <p:cNvSpPr/>
          <p:nvPr/>
        </p:nvSpPr>
        <p:spPr>
          <a:xfrm>
            <a:off x="2334229" y="2222146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EE292C-440D-6E5D-576D-B2AD352E590F}"/>
              </a:ext>
            </a:extLst>
          </p:cNvPr>
          <p:cNvSpPr/>
          <p:nvPr/>
        </p:nvSpPr>
        <p:spPr>
          <a:xfrm>
            <a:off x="2240021" y="22085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C390F16-8C4F-02D4-070C-2545A6CC9B75}"/>
              </a:ext>
            </a:extLst>
          </p:cNvPr>
          <p:cNvSpPr/>
          <p:nvPr/>
        </p:nvSpPr>
        <p:spPr>
          <a:xfrm>
            <a:off x="2594923" y="2438733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045ECA0-F8DE-B183-57E1-1153E6E5BCEC}"/>
              </a:ext>
            </a:extLst>
          </p:cNvPr>
          <p:cNvSpPr/>
          <p:nvPr/>
        </p:nvSpPr>
        <p:spPr>
          <a:xfrm>
            <a:off x="2529121" y="2348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A8F83A-A0A3-87D0-AE19-46F70015C020}"/>
              </a:ext>
            </a:extLst>
          </p:cNvPr>
          <p:cNvSpPr/>
          <p:nvPr/>
        </p:nvSpPr>
        <p:spPr>
          <a:xfrm>
            <a:off x="1334278" y="2639179"/>
            <a:ext cx="3097764" cy="9810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4C699A-D36C-3D5D-D27A-F45D0AC95C13}"/>
              </a:ext>
            </a:extLst>
          </p:cNvPr>
          <p:cNvSpPr/>
          <p:nvPr/>
        </p:nvSpPr>
        <p:spPr>
          <a:xfrm>
            <a:off x="1241346" y="2557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6EA01F-2A03-C0F7-8A63-FDC92F9B2DA9}"/>
              </a:ext>
            </a:extLst>
          </p:cNvPr>
          <p:cNvSpPr/>
          <p:nvPr/>
        </p:nvSpPr>
        <p:spPr>
          <a:xfrm>
            <a:off x="4570194" y="2314138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EDA47D0-1A70-1F75-8B12-71DF42C2F6F5}"/>
              </a:ext>
            </a:extLst>
          </p:cNvPr>
          <p:cNvSpPr/>
          <p:nvPr/>
        </p:nvSpPr>
        <p:spPr>
          <a:xfrm>
            <a:off x="4479283" y="2218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FEB7-C2E9-4399-FED4-FDB4EEB1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49">
            <a:extLst>
              <a:ext uri="{FF2B5EF4-FFF2-40B4-BE49-F238E27FC236}">
                <a16:creationId xmlns:a16="http://schemas.microsoft.com/office/drawing/2014/main" id="{8E8D2353-5F4D-F6B0-CB40-AA505CD46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9492" y="1956245"/>
            <a:ext cx="5205822" cy="43787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F14C06-C3C2-C5B1-53F6-58198578A15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AEF5AA-7022-32F3-9DAE-2CE9BC4F6D1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861E75-506A-9058-186A-52142DE0AE0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149BF3-3A67-E264-B475-D24F8C71D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E9C6B-428D-BDA5-E328-4861F720648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FCB08EAB-CD69-2AC1-FDEA-37F2267E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059353"/>
              </p:ext>
            </p:extLst>
          </p:nvPr>
        </p:nvGraphicFramePr>
        <p:xfrm>
          <a:off x="5616028" y="1934284"/>
          <a:ext cx="622625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조율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다시 누르면 선택이 취소됨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같은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조율끼리는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아이콘 색상을 통일하여 구분이 쉽게 조정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 효과는 모두 노란색으로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저주는 붉은색으로 등등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6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0278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FCB42B-B99B-D1B0-239F-1C722E5F62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6C36F-403A-55F2-1D63-E71E18B4FE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459F1-E8AF-7953-3EB8-A08CB21151D1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B2FE11-4303-312E-3CEB-7A0FA2F0B86C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81E910-AEEB-161C-BFD4-77389B34445E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73E99AD-284F-0EA9-6823-0E40431C60EC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7D64C-AEC8-0B8B-795C-BB38081C92CD}"/>
              </a:ext>
            </a:extLst>
          </p:cNvPr>
          <p:cNvSpPr txBox="1"/>
          <p:nvPr/>
        </p:nvSpPr>
        <p:spPr>
          <a:xfrm>
            <a:off x="4733925" y="2197439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657EF1-84FE-B705-1BA2-570E503352C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56EDF95-A4AC-5771-4911-5BA7F70F319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9F97987-CE0F-C7CC-F499-DFC15294EC9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ECAC62A-4634-1CAB-B0CC-2FD151D81A0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D7625E-93E6-E259-4375-FBF7873D2C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DB455B2-776A-F99B-6EF9-A494C93D870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3DB0B-99CA-8BF8-49A4-277412D1D19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B009D57-4965-9D3D-AF48-A5C4741675F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BD2BE1B-4DC7-2493-E716-9A72632A535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3E09BE1-6EFC-4860-725F-B49CE54BA75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8E1D9AE-C182-BC56-6C79-D206C705228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073D3ED-15AD-16CB-3FCA-A623756B22C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768A84-4A47-7670-FA6D-05A0B733A47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8E5882C-4F2D-49A2-70F7-AEFB16A7887D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FDF0B8E-CB63-C3F9-2BD9-8484B98B75F1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909B2F7-5C3D-319B-5EFB-D6DE1170037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09D027-C44A-CF41-D5FC-BEAAADF935D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0AD95D-E141-32E7-D8F3-DA169315E92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059A13-8276-B403-8E65-E2AABFEAC43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09598-F818-E0D2-8F52-51170ED399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882E0C-C335-4518-E4B7-87A1326C3086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5677FE-91D1-7D0F-BAE4-2A460D13BA9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F0C917-8A63-CD01-A09A-91F76B6D7D0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FFADB0-B1E4-0335-39A4-DB1CFD2930FD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6B0D40-E443-6AF5-D2F7-380B2B50403B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D8932-DC06-11FC-D8AA-B8F4F432A987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FB974-B49E-80DC-F8C3-FC86FB355C4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377B82-B217-60DD-0193-035D8CD45E63}"/>
              </a:ext>
            </a:extLst>
          </p:cNvPr>
          <p:cNvSpPr/>
          <p:nvPr/>
        </p:nvSpPr>
        <p:spPr>
          <a:xfrm>
            <a:off x="1393391" y="50904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CA823BC-34FA-50A4-DF38-47ECE9B71360}"/>
              </a:ext>
            </a:extLst>
          </p:cNvPr>
          <p:cNvSpPr/>
          <p:nvPr/>
        </p:nvSpPr>
        <p:spPr>
          <a:xfrm>
            <a:off x="1325688" y="50266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C5C2-D1F5-D41D-E3B9-CC133E2F0B71}"/>
              </a:ext>
            </a:extLst>
          </p:cNvPr>
          <p:cNvSpPr/>
          <p:nvPr/>
        </p:nvSpPr>
        <p:spPr>
          <a:xfrm>
            <a:off x="1590511" y="580423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C0CD267-EF79-010E-6304-B9610F106479}"/>
              </a:ext>
            </a:extLst>
          </p:cNvPr>
          <p:cNvSpPr/>
          <p:nvPr/>
        </p:nvSpPr>
        <p:spPr>
          <a:xfrm>
            <a:off x="1476496" y="573162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788BAB-55C3-C38C-787A-BE68F1B4803B}"/>
              </a:ext>
            </a:extLst>
          </p:cNvPr>
          <p:cNvSpPr/>
          <p:nvPr/>
        </p:nvSpPr>
        <p:spPr>
          <a:xfrm>
            <a:off x="1657835" y="52042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5BB9C12-F5D0-2592-DF71-D8DD2D872833}"/>
              </a:ext>
            </a:extLst>
          </p:cNvPr>
          <p:cNvSpPr/>
          <p:nvPr/>
        </p:nvSpPr>
        <p:spPr>
          <a:xfrm>
            <a:off x="1529962" y="50979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C61F8A1-6B73-8D9A-32FD-3FD4B2C18C17}"/>
              </a:ext>
            </a:extLst>
          </p:cNvPr>
          <p:cNvSpPr/>
          <p:nvPr/>
        </p:nvSpPr>
        <p:spPr>
          <a:xfrm>
            <a:off x="1692851" y="53717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984FC37-F9FB-CB41-63C9-ED8B95D51528}"/>
              </a:ext>
            </a:extLst>
          </p:cNvPr>
          <p:cNvSpPr/>
          <p:nvPr/>
        </p:nvSpPr>
        <p:spPr>
          <a:xfrm>
            <a:off x="1553113" y="53717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F8945BD-6FCB-7C49-810E-92E59059FC62}"/>
              </a:ext>
            </a:extLst>
          </p:cNvPr>
          <p:cNvSpPr/>
          <p:nvPr/>
        </p:nvSpPr>
        <p:spPr>
          <a:xfrm>
            <a:off x="1412104" y="50999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6CA697-E979-1F2F-201C-425D6B823597}"/>
              </a:ext>
            </a:extLst>
          </p:cNvPr>
          <p:cNvSpPr/>
          <p:nvPr/>
        </p:nvSpPr>
        <p:spPr>
          <a:xfrm>
            <a:off x="1430220" y="53718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8AEBD8-C3EC-1995-BFF6-5137A24DB208}"/>
              </a:ext>
            </a:extLst>
          </p:cNvPr>
          <p:cNvSpPr/>
          <p:nvPr/>
        </p:nvSpPr>
        <p:spPr>
          <a:xfrm>
            <a:off x="1351081" y="573162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FA27E9-22FA-ED95-E10A-7187CDB61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406" y="2918054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05FF9B8-C3C9-408C-09CF-2F68032655A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957"/>
          <a:stretch/>
        </p:blipFill>
        <p:spPr>
          <a:xfrm>
            <a:off x="10169153" y="2918054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7755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902672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241397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2046479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3840788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C1A8687-D534-1DBB-1619-1FBB17EB9F4F}"/>
              </a:ext>
            </a:extLst>
          </p:cNvPr>
          <p:cNvSpPr/>
          <p:nvPr/>
        </p:nvSpPr>
        <p:spPr>
          <a:xfrm>
            <a:off x="4209355" y="286518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012AE9-BE96-EFEC-E2C3-9293BA0BD936}"/>
              </a:ext>
            </a:extLst>
          </p:cNvPr>
          <p:cNvSpPr txBox="1"/>
          <p:nvPr/>
        </p:nvSpPr>
        <p:spPr>
          <a:xfrm>
            <a:off x="7856543" y="2385000"/>
            <a:ext cx="40119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기재된 내용의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649CBF1-B796-F939-F41E-115A05AD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45683"/>
            <a:ext cx="7075077" cy="368274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82783A07-B8E5-A3DB-23EB-9814F133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45683"/>
            <a:ext cx="7075077" cy="368274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55776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: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896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CCE1DBB-DDBC-180A-5EB6-B3AB0E4A388C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BB8FF35-3591-3F58-8E09-2E974B7E7183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D4CB55-3D7E-33C1-41CD-27091CD455D2}"/>
              </a:ext>
            </a:extLst>
          </p:cNvPr>
          <p:cNvSpPr/>
          <p:nvPr/>
        </p:nvSpPr>
        <p:spPr>
          <a:xfrm>
            <a:off x="241397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4E48A-F19A-92CC-3EAA-90C2BC2132D1}"/>
              </a:ext>
            </a:extLst>
          </p:cNvPr>
          <p:cNvSpPr txBox="1"/>
          <p:nvPr/>
        </p:nvSpPr>
        <p:spPr>
          <a:xfrm>
            <a:off x="2046479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CE1769-A4EA-2DA0-8FFC-4E65EFA7C393}"/>
              </a:ext>
            </a:extLst>
          </p:cNvPr>
          <p:cNvSpPr txBox="1"/>
          <p:nvPr/>
        </p:nvSpPr>
        <p:spPr>
          <a:xfrm>
            <a:off x="3840788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0BBC4-2B59-7212-F226-CFD24B49901C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E8BDEB45-4A91-D4C4-0C61-C89569278A43}"/>
              </a:ext>
            </a:extLst>
          </p:cNvPr>
          <p:cNvSpPr/>
          <p:nvPr/>
        </p:nvSpPr>
        <p:spPr>
          <a:xfrm>
            <a:off x="4209355" y="286518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F50F6A-4ECC-39F3-8385-C9CF00A1FE06}"/>
              </a:ext>
            </a:extLst>
          </p:cNvPr>
          <p:cNvSpPr txBox="1"/>
          <p:nvPr/>
        </p:nvSpPr>
        <p:spPr>
          <a:xfrm>
            <a:off x="7856543" y="2385000"/>
            <a:ext cx="40119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기재된 내용의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로스트아크 - 나무위키">
            <a:extLst>
              <a:ext uri="{FF2B5EF4-FFF2-40B4-BE49-F238E27FC236}">
                <a16:creationId xmlns:a16="http://schemas.microsoft.com/office/drawing/2014/main" id="{E3B6233F-5401-23F7-1A98-17D8FD029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15171</TotalTime>
  <Words>4930</Words>
  <Application>Microsoft Office PowerPoint</Application>
  <PresentationFormat>와이드스크린</PresentationFormat>
  <Paragraphs>1335</Paragraphs>
  <Slides>40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1896</cp:revision>
  <dcterms:created xsi:type="dcterms:W3CDTF">2024-10-29T05:59:45Z</dcterms:created>
  <dcterms:modified xsi:type="dcterms:W3CDTF">2024-12-19T12:11:11Z</dcterms:modified>
</cp:coreProperties>
</file>